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3" r:id="rId6"/>
    <p:sldId id="258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D7A34-B7D6-3605-819C-7CD32E58212F}" name="Uživatel typu Host" initials="UH" userId="S::urn:spo:anon#4e28098caf6173d2ee9f86e0cdf00c031fb8da2454c8bd4c0429d4e52545db3b::" providerId="AD"/>
  <p188:author id="{C1526E36-7B1A-9E7C-294A-64F9EB67238F}" name="Jan Kadavý" initials="JK" userId="S::kadavy@mendelu.cz::cab3b428-345f-4f33-b712-3483a06432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14E96-7005-BE33-653D-8CBD1BB44E36}" v="209" dt="2024-04-23T18:44:00.840"/>
    <p1510:client id="{C2FF9C51-38D4-B512-4A34-C3317A666007}" v="127" dt="2024-04-24T07:55:29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>
      <p:cViewPr varScale="1">
        <p:scale>
          <a:sx n="99" d="100"/>
          <a:sy n="99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S::urn:spo:anon#4e28098caf6173d2ee9f86e0cdf00c031fb8da2454c8bd4c0429d4e52545db3b::" providerId="AD" clId="Web-{31B475EF-8164-E2E7-75D4-B4DF0B6F5B1E}"/>
    <pc:docChg chg="modSld">
      <pc:chgData name="Uživatel typu Host" userId="S::urn:spo:anon#4e28098caf6173d2ee9f86e0cdf00c031fb8da2454c8bd4c0429d4e52545db3b::" providerId="AD" clId="Web-{31B475EF-8164-E2E7-75D4-B4DF0B6F5B1E}" dt="2024-04-23T17:42:57.197" v="27" actId="20577"/>
      <pc:docMkLst>
        <pc:docMk/>
      </pc:docMkLst>
      <pc:sldChg chg="modSp">
        <pc:chgData name="Uživatel typu Host" userId="S::urn:spo:anon#4e28098caf6173d2ee9f86e0cdf00c031fb8da2454c8bd4c0429d4e52545db3b::" providerId="AD" clId="Web-{31B475EF-8164-E2E7-75D4-B4DF0B6F5B1E}" dt="2024-04-23T17:42:57.197" v="27" actId="20577"/>
        <pc:sldMkLst>
          <pc:docMk/>
          <pc:sldMk cId="3212571414" sldId="257"/>
        </pc:sldMkLst>
        <pc:spChg chg="mod">
          <ac:chgData name="Uživatel typu Host" userId="S::urn:spo:anon#4e28098caf6173d2ee9f86e0cdf00c031fb8da2454c8bd4c0429d4e52545db3b::" providerId="AD" clId="Web-{31B475EF-8164-E2E7-75D4-B4DF0B6F5B1E}" dt="2024-04-23T17:42:57.197" v="27" actId="20577"/>
          <ac:spMkLst>
            <pc:docMk/>
            <pc:sldMk cId="3212571414" sldId="257"/>
            <ac:spMk id="3" creationId="{1477177B-9E91-A4A4-E99E-24E6980E02A1}"/>
          </ac:spMkLst>
        </pc:spChg>
      </pc:sldChg>
    </pc:docChg>
  </pc:docChgLst>
  <pc:docChgLst>
    <pc:chgData name="Uživatel typu Host" userId="S::urn:spo:anon#4e28098caf6173d2ee9f86e0cdf00c031fb8da2454c8bd4c0429d4e52545db3b::" providerId="AD" clId="Web-{47941E50-9936-B932-B1F0-903FDE3F4DB0}"/>
    <pc:docChg chg="addSld modSld">
      <pc:chgData name="Uživatel typu Host" userId="S::urn:spo:anon#4e28098caf6173d2ee9f86e0cdf00c031fb8da2454c8bd4c0429d4e52545db3b::" providerId="AD" clId="Web-{47941E50-9936-B932-B1F0-903FDE3F4DB0}" dt="2024-04-21T14:32:58.260" v="364" actId="20577"/>
      <pc:docMkLst>
        <pc:docMk/>
      </pc:docMkLst>
      <pc:sldChg chg="modSp">
        <pc:chgData name="Uživatel typu Host" userId="S::urn:spo:anon#4e28098caf6173d2ee9f86e0cdf00c031fb8da2454c8bd4c0429d4e52545db3b::" providerId="AD" clId="Web-{47941E50-9936-B932-B1F0-903FDE3F4DB0}" dt="2024-04-21T14:08:15.176" v="82" actId="20577"/>
        <pc:sldMkLst>
          <pc:docMk/>
          <pc:sldMk cId="3212571414" sldId="257"/>
        </pc:sldMkLst>
        <pc:spChg chg="mod">
          <ac:chgData name="Uživatel typu Host" userId="S::urn:spo:anon#4e28098caf6173d2ee9f86e0cdf00c031fb8da2454c8bd4c0429d4e52545db3b::" providerId="AD" clId="Web-{47941E50-9936-B932-B1F0-903FDE3F4DB0}" dt="2024-04-21T14:08:15.176" v="82" actId="20577"/>
          <ac:spMkLst>
            <pc:docMk/>
            <pc:sldMk cId="3212571414" sldId="257"/>
            <ac:spMk id="3" creationId="{1477177B-9E91-A4A4-E99E-24E6980E02A1}"/>
          </ac:spMkLst>
        </pc:spChg>
      </pc:sldChg>
      <pc:sldChg chg="modSp">
        <pc:chgData name="Uživatel typu Host" userId="S::urn:spo:anon#4e28098caf6173d2ee9f86e0cdf00c031fb8da2454c8bd4c0429d4e52545db3b::" providerId="AD" clId="Web-{47941E50-9936-B932-B1F0-903FDE3F4DB0}" dt="2024-04-21T14:32:58.260" v="364" actId="20577"/>
        <pc:sldMkLst>
          <pc:docMk/>
          <pc:sldMk cId="3607318475" sldId="258"/>
        </pc:sldMkLst>
        <pc:spChg chg="mod">
          <ac:chgData name="Uživatel typu Host" userId="S::urn:spo:anon#4e28098caf6173d2ee9f86e0cdf00c031fb8da2454c8bd4c0429d4e52545db3b::" providerId="AD" clId="Web-{47941E50-9936-B932-B1F0-903FDE3F4DB0}" dt="2024-04-21T14:32:58.260" v="364" actId="20577"/>
          <ac:spMkLst>
            <pc:docMk/>
            <pc:sldMk cId="3607318475" sldId="258"/>
            <ac:spMk id="3" creationId="{74F8D47F-B252-A891-D24E-0B699F6288C8}"/>
          </ac:spMkLst>
        </pc:spChg>
      </pc:sldChg>
      <pc:sldChg chg="modSp add replId">
        <pc:chgData name="Uživatel typu Host" userId="S::urn:spo:anon#4e28098caf6173d2ee9f86e0cdf00c031fb8da2454c8bd4c0429d4e52545db3b::" providerId="AD" clId="Web-{47941E50-9936-B932-B1F0-903FDE3F4DB0}" dt="2024-04-21T14:13:49.445" v="146" actId="20577"/>
        <pc:sldMkLst>
          <pc:docMk/>
          <pc:sldMk cId="311389831" sldId="265"/>
        </pc:sldMkLst>
        <pc:spChg chg="mod">
          <ac:chgData name="Uživatel typu Host" userId="S::urn:spo:anon#4e28098caf6173d2ee9f86e0cdf00c031fb8da2454c8bd4c0429d4e52545db3b::" providerId="AD" clId="Web-{47941E50-9936-B932-B1F0-903FDE3F4DB0}" dt="2024-04-21T14:13:49.445" v="146" actId="20577"/>
          <ac:spMkLst>
            <pc:docMk/>
            <pc:sldMk cId="311389831" sldId="265"/>
            <ac:spMk id="3" creationId="{1477177B-9E91-A4A4-E99E-24E6980E02A1}"/>
          </ac:spMkLst>
        </pc:spChg>
      </pc:sldChg>
    </pc:docChg>
  </pc:docChgLst>
  <pc:docChgLst>
    <pc:chgData name="Jan Kadavý" userId="cab3b428-345f-4f33-b712-3483a0643230" providerId="ADAL" clId="{2906F053-388A-4E28-9FDB-FA4651CFEFF1}"/>
    <pc:docChg chg="undo custSel addSld delSld modSld">
      <pc:chgData name="Jan Kadavý" userId="cab3b428-345f-4f33-b712-3483a0643230" providerId="ADAL" clId="{2906F053-388A-4E28-9FDB-FA4651CFEFF1}" dt="2024-04-21T09:15:38.959" v="1168" actId="20577"/>
      <pc:docMkLst>
        <pc:docMk/>
      </pc:docMkLst>
      <pc:sldChg chg="modSp new mod">
        <pc:chgData name="Jan Kadavý" userId="cab3b428-345f-4f33-b712-3483a0643230" providerId="ADAL" clId="{2906F053-388A-4E28-9FDB-FA4651CFEFF1}" dt="2024-04-21T09:01:51.011" v="1125" actId="114"/>
        <pc:sldMkLst>
          <pc:docMk/>
          <pc:sldMk cId="346058801" sldId="256"/>
        </pc:sldMkLst>
        <pc:spChg chg="mod">
          <ac:chgData name="Jan Kadavý" userId="cab3b428-345f-4f33-b712-3483a0643230" providerId="ADAL" clId="{2906F053-388A-4E28-9FDB-FA4651CFEFF1}" dt="2024-04-21T07:57:01.725" v="30" actId="20577"/>
          <ac:spMkLst>
            <pc:docMk/>
            <pc:sldMk cId="346058801" sldId="256"/>
            <ac:spMk id="2" creationId="{FA279136-E5CF-88F0-5D10-277CE0EF74B9}"/>
          </ac:spMkLst>
        </pc:spChg>
        <pc:spChg chg="mod">
          <ac:chgData name="Jan Kadavý" userId="cab3b428-345f-4f33-b712-3483a0643230" providerId="ADAL" clId="{2906F053-388A-4E28-9FDB-FA4651CFEFF1}" dt="2024-04-21T09:01:51.011" v="1125" actId="114"/>
          <ac:spMkLst>
            <pc:docMk/>
            <pc:sldMk cId="346058801" sldId="256"/>
            <ac:spMk id="3" creationId="{BD992DF6-E1C1-188E-AB50-13559C8AA840}"/>
          </ac:spMkLst>
        </pc:spChg>
      </pc:sldChg>
      <pc:sldChg chg="modSp new mod">
        <pc:chgData name="Jan Kadavý" userId="cab3b428-345f-4f33-b712-3483a0643230" providerId="ADAL" clId="{2906F053-388A-4E28-9FDB-FA4651CFEFF1}" dt="2024-04-21T09:13:27.638" v="1161"/>
        <pc:sldMkLst>
          <pc:docMk/>
          <pc:sldMk cId="3212571414" sldId="257"/>
        </pc:sldMkLst>
        <pc:spChg chg="mod">
          <ac:chgData name="Jan Kadavý" userId="cab3b428-345f-4f33-b712-3483a0643230" providerId="ADAL" clId="{2906F053-388A-4E28-9FDB-FA4651CFEFF1}" dt="2024-04-21T08:13:02.429" v="308" actId="20577"/>
          <ac:spMkLst>
            <pc:docMk/>
            <pc:sldMk cId="3212571414" sldId="257"/>
            <ac:spMk id="2" creationId="{582D93B5-5C99-F537-3435-108A3E7102AC}"/>
          </ac:spMkLst>
        </pc:spChg>
        <pc:spChg chg="mod">
          <ac:chgData name="Jan Kadavý" userId="cab3b428-345f-4f33-b712-3483a0643230" providerId="ADAL" clId="{2906F053-388A-4E28-9FDB-FA4651CFEFF1}" dt="2024-04-21T09:13:27.638" v="1161"/>
          <ac:spMkLst>
            <pc:docMk/>
            <pc:sldMk cId="3212571414" sldId="257"/>
            <ac:spMk id="3" creationId="{1477177B-9E91-A4A4-E99E-24E6980E02A1}"/>
          </ac:spMkLst>
        </pc:spChg>
      </pc:sldChg>
      <pc:sldChg chg="modSp new mod">
        <pc:chgData name="Jan Kadavý" userId="cab3b428-345f-4f33-b712-3483a0643230" providerId="ADAL" clId="{2906F053-388A-4E28-9FDB-FA4651CFEFF1}" dt="2024-04-21T08:16:32.026" v="404" actId="20577"/>
        <pc:sldMkLst>
          <pc:docMk/>
          <pc:sldMk cId="3607318475" sldId="258"/>
        </pc:sldMkLst>
        <pc:spChg chg="mod">
          <ac:chgData name="Jan Kadavý" userId="cab3b428-345f-4f33-b712-3483a0643230" providerId="ADAL" clId="{2906F053-388A-4E28-9FDB-FA4651CFEFF1}" dt="2024-04-21T08:16:32.026" v="404" actId="20577"/>
          <ac:spMkLst>
            <pc:docMk/>
            <pc:sldMk cId="3607318475" sldId="258"/>
            <ac:spMk id="2" creationId="{A025C9CE-05AB-3B69-5F52-A6E302544B3E}"/>
          </ac:spMkLst>
        </pc:spChg>
      </pc:sldChg>
      <pc:sldChg chg="addSp modSp add mod">
        <pc:chgData name="Jan Kadavý" userId="cab3b428-345f-4f33-b712-3483a0643230" providerId="ADAL" clId="{2906F053-388A-4E28-9FDB-FA4651CFEFF1}" dt="2024-04-21T08:59:24.589" v="1094" actId="164"/>
        <pc:sldMkLst>
          <pc:docMk/>
          <pc:sldMk cId="489734328" sldId="259"/>
        </pc:sldMkLst>
        <pc:spChg chg="mod">
          <ac:chgData name="Jan Kadavý" userId="cab3b428-345f-4f33-b712-3483a0643230" providerId="ADAL" clId="{2906F053-388A-4E28-9FDB-FA4651CFEFF1}" dt="2024-04-21T08:40:21.059" v="1017" actId="14100"/>
          <ac:spMkLst>
            <pc:docMk/>
            <pc:sldMk cId="489734328" sldId="259"/>
            <ac:spMk id="2" creationId="{A025C9CE-05AB-3B69-5F52-A6E302544B3E}"/>
          </ac:spMkLst>
        </pc:spChg>
        <pc:spChg chg="mod">
          <ac:chgData name="Jan Kadavý" userId="cab3b428-345f-4f33-b712-3483a0643230" providerId="ADAL" clId="{2906F053-388A-4E28-9FDB-FA4651CFEFF1}" dt="2024-04-21T08:35:10.173" v="1016" actId="20577"/>
          <ac:spMkLst>
            <pc:docMk/>
            <pc:sldMk cId="489734328" sldId="259"/>
            <ac:spMk id="3" creationId="{74F8D47F-B252-A891-D24E-0B699F6288C8}"/>
          </ac:spMkLst>
        </pc:spChg>
        <pc:spChg chg="add mod">
          <ac:chgData name="Jan Kadavý" userId="cab3b428-345f-4f33-b712-3483a0643230" providerId="ADAL" clId="{2906F053-388A-4E28-9FDB-FA4651CFEFF1}" dt="2024-04-21T08:59:24.589" v="1094" actId="164"/>
          <ac:spMkLst>
            <pc:docMk/>
            <pc:sldMk cId="489734328" sldId="259"/>
            <ac:spMk id="8" creationId="{4AB5DA2A-9E94-82EE-C449-8F67C3A77F69}"/>
          </ac:spMkLst>
        </pc:spChg>
        <pc:grpChg chg="add mod">
          <ac:chgData name="Jan Kadavý" userId="cab3b428-345f-4f33-b712-3483a0643230" providerId="ADAL" clId="{2906F053-388A-4E28-9FDB-FA4651CFEFF1}" dt="2024-04-21T08:59:24.589" v="1094" actId="164"/>
          <ac:grpSpMkLst>
            <pc:docMk/>
            <pc:sldMk cId="489734328" sldId="259"/>
            <ac:grpSpMk id="9" creationId="{B2BD959D-4341-C7D7-94D9-D4538F462EDC}"/>
          </ac:grpSpMkLst>
        </pc:grpChg>
        <pc:picChg chg="add mod">
          <ac:chgData name="Jan Kadavý" userId="cab3b428-345f-4f33-b712-3483a0643230" providerId="ADAL" clId="{2906F053-388A-4E28-9FDB-FA4651CFEFF1}" dt="2024-04-21T08:53:38.612" v="1068" actId="1038"/>
          <ac:picMkLst>
            <pc:docMk/>
            <pc:sldMk cId="489734328" sldId="259"/>
            <ac:picMk id="5" creationId="{8BBE3004-4B70-E478-C24B-93E3AB32A681}"/>
          </ac:picMkLst>
        </pc:picChg>
        <pc:picChg chg="add mod">
          <ac:chgData name="Jan Kadavý" userId="cab3b428-345f-4f33-b712-3483a0643230" providerId="ADAL" clId="{2906F053-388A-4E28-9FDB-FA4651CFEFF1}" dt="2024-04-21T08:59:24.589" v="1094" actId="164"/>
          <ac:picMkLst>
            <pc:docMk/>
            <pc:sldMk cId="489734328" sldId="259"/>
            <ac:picMk id="7" creationId="{C8D8AEF3-8215-A8F2-2DA1-216888C8F3B1}"/>
          </ac:picMkLst>
        </pc:picChg>
      </pc:sldChg>
      <pc:sldChg chg="modSp add mod">
        <pc:chgData name="Jan Kadavý" userId="cab3b428-345f-4f33-b712-3483a0643230" providerId="ADAL" clId="{2906F053-388A-4E28-9FDB-FA4651CFEFF1}" dt="2024-04-21T08:17:06.911" v="441" actId="20577"/>
        <pc:sldMkLst>
          <pc:docMk/>
          <pc:sldMk cId="1442031666" sldId="260"/>
        </pc:sldMkLst>
        <pc:spChg chg="mod">
          <ac:chgData name="Jan Kadavý" userId="cab3b428-345f-4f33-b712-3483a0643230" providerId="ADAL" clId="{2906F053-388A-4E28-9FDB-FA4651CFEFF1}" dt="2024-04-21T08:17:06.911" v="441" actId="20577"/>
          <ac:spMkLst>
            <pc:docMk/>
            <pc:sldMk cId="1442031666" sldId="260"/>
            <ac:spMk id="2" creationId="{A025C9CE-05AB-3B69-5F52-A6E302544B3E}"/>
          </ac:spMkLst>
        </pc:spChg>
      </pc:sldChg>
      <pc:sldChg chg="modSp add mod">
        <pc:chgData name="Jan Kadavý" userId="cab3b428-345f-4f33-b712-3483a0643230" providerId="ADAL" clId="{2906F053-388A-4E28-9FDB-FA4651CFEFF1}" dt="2024-04-21T08:17:30.930" v="465" actId="20577"/>
        <pc:sldMkLst>
          <pc:docMk/>
          <pc:sldMk cId="63549430" sldId="261"/>
        </pc:sldMkLst>
        <pc:spChg chg="mod">
          <ac:chgData name="Jan Kadavý" userId="cab3b428-345f-4f33-b712-3483a0643230" providerId="ADAL" clId="{2906F053-388A-4E28-9FDB-FA4651CFEFF1}" dt="2024-04-21T08:17:30.930" v="465" actId="20577"/>
          <ac:spMkLst>
            <pc:docMk/>
            <pc:sldMk cId="63549430" sldId="261"/>
            <ac:spMk id="2" creationId="{A025C9CE-05AB-3B69-5F52-A6E302544B3E}"/>
          </ac:spMkLst>
        </pc:spChg>
      </pc:sldChg>
      <pc:sldChg chg="addSp delSp modSp new mod setBg modClrScheme chgLayout">
        <pc:chgData name="Jan Kadavý" userId="cab3b428-345f-4f33-b712-3483a0643230" providerId="ADAL" clId="{2906F053-388A-4E28-9FDB-FA4651CFEFF1}" dt="2024-04-21T09:07:53.541" v="1158" actId="26606"/>
        <pc:sldMkLst>
          <pc:docMk/>
          <pc:sldMk cId="2778131418" sldId="262"/>
        </pc:sldMkLst>
        <pc:spChg chg="del mod ord">
          <ac:chgData name="Jan Kadavý" userId="cab3b428-345f-4f33-b712-3483a0643230" providerId="ADAL" clId="{2906F053-388A-4E28-9FDB-FA4651CFEFF1}" dt="2024-04-21T08:26:32.900" v="708" actId="700"/>
          <ac:spMkLst>
            <pc:docMk/>
            <pc:sldMk cId="2778131418" sldId="262"/>
            <ac:spMk id="2" creationId="{D0AAC6E7-727D-5E42-31B3-9C691E821BC7}"/>
          </ac:spMkLst>
        </pc:spChg>
        <pc:spChg chg="del mod ord">
          <ac:chgData name="Jan Kadavý" userId="cab3b428-345f-4f33-b712-3483a0643230" providerId="ADAL" clId="{2906F053-388A-4E28-9FDB-FA4651CFEFF1}" dt="2024-04-21T08:26:32.900" v="708" actId="700"/>
          <ac:spMkLst>
            <pc:docMk/>
            <pc:sldMk cId="2778131418" sldId="262"/>
            <ac:spMk id="3" creationId="{1FA166E3-C035-ABA4-71F7-3E7CEFAF04FE}"/>
          </ac:spMkLst>
        </pc:spChg>
        <pc:spChg chg="add mod ord">
          <ac:chgData name="Jan Kadavý" userId="cab3b428-345f-4f33-b712-3483a0643230" providerId="ADAL" clId="{2906F053-388A-4E28-9FDB-FA4651CFEFF1}" dt="2024-04-21T09:07:53.541" v="1158" actId="26606"/>
          <ac:spMkLst>
            <pc:docMk/>
            <pc:sldMk cId="2778131418" sldId="262"/>
            <ac:spMk id="4" creationId="{83F1E647-400E-00D6-D264-2DF9808D8AD0}"/>
          </ac:spMkLst>
        </pc:spChg>
        <pc:spChg chg="add mod ord">
          <ac:chgData name="Jan Kadavý" userId="cab3b428-345f-4f33-b712-3483a0643230" providerId="ADAL" clId="{2906F053-388A-4E28-9FDB-FA4651CFEFF1}" dt="2024-04-21T09:07:53.541" v="1158" actId="26606"/>
          <ac:spMkLst>
            <pc:docMk/>
            <pc:sldMk cId="2778131418" sldId="262"/>
            <ac:spMk id="5" creationId="{B42414B8-EDF2-7E9D-F728-3D789B44A985}"/>
          </ac:spMkLst>
        </pc:spChg>
        <pc:spChg chg="add">
          <ac:chgData name="Jan Kadavý" userId="cab3b428-345f-4f33-b712-3483a0643230" providerId="ADAL" clId="{2906F053-388A-4E28-9FDB-FA4651CFEFF1}" dt="2024-04-21T09:07:53.541" v="1158" actId="26606"/>
          <ac:spMkLst>
            <pc:docMk/>
            <pc:sldMk cId="2778131418" sldId="262"/>
            <ac:spMk id="11" creationId="{7D9D36D6-2AC5-46A1-A849-4C82D5264A3A}"/>
          </ac:spMkLst>
        </pc:spChg>
        <pc:picChg chg="add">
          <ac:chgData name="Jan Kadavý" userId="cab3b428-345f-4f33-b712-3483a0643230" providerId="ADAL" clId="{2906F053-388A-4E28-9FDB-FA4651CFEFF1}" dt="2024-04-21T09:07:53.541" v="1158" actId="26606"/>
          <ac:picMkLst>
            <pc:docMk/>
            <pc:sldMk cId="2778131418" sldId="262"/>
            <ac:picMk id="7" creationId="{3115E66A-F4EB-DB0A-9F04-B8D1031A54AC}"/>
          </ac:picMkLst>
        </pc:picChg>
      </pc:sldChg>
      <pc:sldChg chg="new del">
        <pc:chgData name="Jan Kadavý" userId="cab3b428-345f-4f33-b712-3483a0643230" providerId="ADAL" clId="{2906F053-388A-4E28-9FDB-FA4651CFEFF1}" dt="2024-04-21T08:26:12.606" v="707" actId="2696"/>
        <pc:sldMkLst>
          <pc:docMk/>
          <pc:sldMk cId="540228677" sldId="263"/>
        </pc:sldMkLst>
      </pc:sldChg>
      <pc:sldChg chg="addSp modSp new mod setBg">
        <pc:chgData name="Jan Kadavý" userId="cab3b428-345f-4f33-b712-3483a0643230" providerId="ADAL" clId="{2906F053-388A-4E28-9FDB-FA4651CFEFF1}" dt="2024-04-21T09:14:11.804" v="1167" actId="20577"/>
        <pc:sldMkLst>
          <pc:docMk/>
          <pc:sldMk cId="682403654" sldId="263"/>
        </pc:sldMkLst>
        <pc:spChg chg="mod">
          <ac:chgData name="Jan Kadavý" userId="cab3b428-345f-4f33-b712-3483a0643230" providerId="ADAL" clId="{2906F053-388A-4E28-9FDB-FA4651CFEFF1}" dt="2024-04-21T09:08:15.221" v="1159" actId="26606"/>
          <ac:spMkLst>
            <pc:docMk/>
            <pc:sldMk cId="682403654" sldId="263"/>
            <ac:spMk id="2" creationId="{F36DA018-32EB-C2DE-0624-8BA5F6D7B3E6}"/>
          </ac:spMkLst>
        </pc:spChg>
        <pc:spChg chg="mod">
          <ac:chgData name="Jan Kadavý" userId="cab3b428-345f-4f33-b712-3483a0643230" providerId="ADAL" clId="{2906F053-388A-4E28-9FDB-FA4651CFEFF1}" dt="2024-04-21T09:14:11.804" v="1167" actId="20577"/>
          <ac:spMkLst>
            <pc:docMk/>
            <pc:sldMk cId="682403654" sldId="263"/>
            <ac:spMk id="3" creationId="{A89C97B6-FEDC-31AF-A226-3588B4CD7DDB}"/>
          </ac:spMkLst>
        </pc:spChg>
        <pc:spChg chg="add">
          <ac:chgData name="Jan Kadavý" userId="cab3b428-345f-4f33-b712-3483a0643230" providerId="ADAL" clId="{2906F053-388A-4E28-9FDB-FA4651CFEFF1}" dt="2024-04-21T09:08:15.221" v="1159" actId="26606"/>
          <ac:spMkLst>
            <pc:docMk/>
            <pc:sldMk cId="682403654" sldId="263"/>
            <ac:spMk id="9" creationId="{7D9D36D6-2AC5-46A1-A849-4C82D5264A3A}"/>
          </ac:spMkLst>
        </pc:spChg>
        <pc:picChg chg="add">
          <ac:chgData name="Jan Kadavý" userId="cab3b428-345f-4f33-b712-3483a0643230" providerId="ADAL" clId="{2906F053-388A-4E28-9FDB-FA4651CFEFF1}" dt="2024-04-21T09:08:15.221" v="1159" actId="26606"/>
          <ac:picMkLst>
            <pc:docMk/>
            <pc:sldMk cId="682403654" sldId="263"/>
            <ac:picMk id="5" creationId="{D03DF2D0-B70C-6F1C-DB39-48404D2F9C46}"/>
          </ac:picMkLst>
        </pc:picChg>
      </pc:sldChg>
      <pc:sldChg chg="addSp delSp modSp new mod setBg">
        <pc:chgData name="Jan Kadavý" userId="cab3b428-345f-4f33-b712-3483a0643230" providerId="ADAL" clId="{2906F053-388A-4E28-9FDB-FA4651CFEFF1}" dt="2024-04-21T09:15:38.959" v="1168" actId="20577"/>
        <pc:sldMkLst>
          <pc:docMk/>
          <pc:sldMk cId="3485295929" sldId="264"/>
        </pc:sldMkLst>
        <pc:spChg chg="mod">
          <ac:chgData name="Jan Kadavý" userId="cab3b428-345f-4f33-b712-3483a0643230" providerId="ADAL" clId="{2906F053-388A-4E28-9FDB-FA4651CFEFF1}" dt="2024-04-21T09:15:38.959" v="1168" actId="20577"/>
          <ac:spMkLst>
            <pc:docMk/>
            <pc:sldMk cId="3485295929" sldId="264"/>
            <ac:spMk id="2" creationId="{3A5CAD61-3673-1AD6-FB75-E7BB7F1DB740}"/>
          </ac:spMkLst>
        </pc:spChg>
        <pc:spChg chg="del">
          <ac:chgData name="Jan Kadavý" userId="cab3b428-345f-4f33-b712-3483a0643230" providerId="ADAL" clId="{2906F053-388A-4E28-9FDB-FA4651CFEFF1}" dt="2024-04-21T09:02:28.877" v="1126"/>
          <ac:spMkLst>
            <pc:docMk/>
            <pc:sldMk cId="3485295929" sldId="264"/>
            <ac:spMk id="3" creationId="{518DD723-8DE1-B197-3AF6-938A842E758C}"/>
          </ac:spMkLst>
        </pc:spChg>
        <pc:spChg chg="add mod">
          <ac:chgData name="Jan Kadavý" userId="cab3b428-345f-4f33-b712-3483a0643230" providerId="ADAL" clId="{2906F053-388A-4E28-9FDB-FA4651CFEFF1}" dt="2024-04-21T09:09:07.754" v="1160" actId="26606"/>
          <ac:spMkLst>
            <pc:docMk/>
            <pc:sldMk cId="3485295929" sldId="264"/>
            <ac:spMk id="4" creationId="{15EB0C89-00B0-6AB2-4152-8200479F7CE9}"/>
          </ac:spMkLst>
        </pc:spChg>
        <pc:spChg chg="add">
          <ac:chgData name="Jan Kadavý" userId="cab3b428-345f-4f33-b712-3483a0643230" providerId="ADAL" clId="{2906F053-388A-4E28-9FDB-FA4651CFEFF1}" dt="2024-04-21T09:09:07.754" v="1160" actId="26606"/>
          <ac:spMkLst>
            <pc:docMk/>
            <pc:sldMk cId="3485295929" sldId="264"/>
            <ac:spMk id="10" creationId="{7D9D36D6-2AC5-46A1-A849-4C82D5264A3A}"/>
          </ac:spMkLst>
        </pc:spChg>
        <pc:picChg chg="add">
          <ac:chgData name="Jan Kadavý" userId="cab3b428-345f-4f33-b712-3483a0643230" providerId="ADAL" clId="{2906F053-388A-4E28-9FDB-FA4651CFEFF1}" dt="2024-04-21T09:09:07.754" v="1160" actId="26606"/>
          <ac:picMkLst>
            <pc:docMk/>
            <pc:sldMk cId="3485295929" sldId="264"/>
            <ac:picMk id="6" creationId="{01072D36-6976-AA86-C3FC-CF9EF55155C4}"/>
          </ac:picMkLst>
        </pc:picChg>
      </pc:sldChg>
    </pc:docChg>
  </pc:docChgLst>
  <pc:docChgLst>
    <pc:chgData name="Michal Kneifl" userId="S::xkneifl@mendelu.cz::b92c5f55-65fd-49d6-924d-2465c06ed7cc" providerId="AD" clId="Web-{5A814E96-7005-BE33-653D-8CBD1BB44E36}"/>
    <pc:docChg chg="modSld">
      <pc:chgData name="Michal Kneifl" userId="S::xkneifl@mendelu.cz::b92c5f55-65fd-49d6-924d-2465c06ed7cc" providerId="AD" clId="Web-{5A814E96-7005-BE33-653D-8CBD1BB44E36}" dt="2024-04-23T18:44:00.418" v="211" actId="20577"/>
      <pc:docMkLst>
        <pc:docMk/>
      </pc:docMkLst>
      <pc:sldChg chg="modSp">
        <pc:chgData name="Michal Kneifl" userId="S::xkneifl@mendelu.cz::b92c5f55-65fd-49d6-924d-2465c06ed7cc" providerId="AD" clId="Web-{5A814E96-7005-BE33-653D-8CBD1BB44E36}" dt="2024-04-23T18:36:57.290" v="29" actId="20577"/>
        <pc:sldMkLst>
          <pc:docMk/>
          <pc:sldMk cId="3212571414" sldId="257"/>
        </pc:sldMkLst>
        <pc:spChg chg="mod">
          <ac:chgData name="Michal Kneifl" userId="S::xkneifl@mendelu.cz::b92c5f55-65fd-49d6-924d-2465c06ed7cc" providerId="AD" clId="Web-{5A814E96-7005-BE33-653D-8CBD1BB44E36}" dt="2024-04-23T18:36:57.290" v="29" actId="20577"/>
          <ac:spMkLst>
            <pc:docMk/>
            <pc:sldMk cId="3212571414" sldId="257"/>
            <ac:spMk id="3" creationId="{1477177B-9E91-A4A4-E99E-24E6980E02A1}"/>
          </ac:spMkLst>
        </pc:spChg>
      </pc:sldChg>
      <pc:sldChg chg="modSp">
        <pc:chgData name="Michal Kneifl" userId="S::xkneifl@mendelu.cz::b92c5f55-65fd-49d6-924d-2465c06ed7cc" providerId="AD" clId="Web-{5A814E96-7005-BE33-653D-8CBD1BB44E36}" dt="2024-04-23T18:44:00.418" v="211" actId="20577"/>
        <pc:sldMkLst>
          <pc:docMk/>
          <pc:sldMk cId="1442031666" sldId="260"/>
        </pc:sldMkLst>
        <pc:spChg chg="mod">
          <ac:chgData name="Michal Kneifl" userId="S::xkneifl@mendelu.cz::b92c5f55-65fd-49d6-924d-2465c06ed7cc" providerId="AD" clId="Web-{5A814E96-7005-BE33-653D-8CBD1BB44E36}" dt="2024-04-23T18:44:00.418" v="211" actId="20577"/>
          <ac:spMkLst>
            <pc:docMk/>
            <pc:sldMk cId="1442031666" sldId="260"/>
            <ac:spMk id="3" creationId="{74F8D47F-B252-A891-D24E-0B699F6288C8}"/>
          </ac:spMkLst>
        </pc:spChg>
      </pc:sldChg>
    </pc:docChg>
  </pc:docChgLst>
  <pc:docChgLst>
    <pc:chgData name="Uživatel typu Host" userId="S::urn:spo:anon#4e28098caf6173d2ee9f86e0cdf00c031fb8da2454c8bd4c0429d4e52545db3b::" providerId="AD" clId="Web-{C2FF9C51-38D4-B512-4A34-C3317A666007}"/>
    <pc:docChg chg="mod modSld">
      <pc:chgData name="Uživatel typu Host" userId="S::urn:spo:anon#4e28098caf6173d2ee9f86e0cdf00c031fb8da2454c8bd4c0429d4e52545db3b::" providerId="AD" clId="Web-{C2FF9C51-38D4-B512-4A34-C3317A666007}" dt="2024-04-24T07:55:29.552" v="125"/>
      <pc:docMkLst>
        <pc:docMk/>
      </pc:docMkLst>
      <pc:sldChg chg="addCm">
        <pc:chgData name="Uživatel typu Host" userId="S::urn:spo:anon#4e28098caf6173d2ee9f86e0cdf00c031fb8da2454c8bd4c0429d4e52545db3b::" providerId="AD" clId="Web-{C2FF9C51-38D4-B512-4A34-C3317A666007}" dt="2024-04-24T07:55:29.552" v="125"/>
        <pc:sldMkLst>
          <pc:docMk/>
          <pc:sldMk cId="346058801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Uživatel typu Host" userId="S::urn:spo:anon#4e28098caf6173d2ee9f86e0cdf00c031fb8da2454c8bd4c0429d4e52545db3b::" providerId="AD" clId="Web-{C2FF9C51-38D4-B512-4A34-C3317A666007}" dt="2024-04-24T07:55:29.552" v="125"/>
              <pc2:cmMkLst xmlns:pc2="http://schemas.microsoft.com/office/powerpoint/2019/9/main/command">
                <pc:docMk/>
                <pc:sldMk cId="346058801" sldId="256"/>
                <pc2:cmMk id="{2CBB2A0D-5A01-4686-8988-B8CE0AABC96C}"/>
              </pc2:cmMkLst>
            </pc226:cmChg>
          </p:ext>
        </pc:extLst>
      </pc:sldChg>
      <pc:sldChg chg="modSp addCm modCm">
        <pc:chgData name="Uživatel typu Host" userId="S::urn:spo:anon#4e28098caf6173d2ee9f86e0cdf00c031fb8da2454c8bd4c0429d4e52545db3b::" providerId="AD" clId="Web-{C2FF9C51-38D4-B512-4A34-C3317A666007}" dt="2024-04-24T07:39:58.874" v="33"/>
        <pc:sldMkLst>
          <pc:docMk/>
          <pc:sldMk cId="3212571414" sldId="257"/>
        </pc:sldMkLst>
        <pc:spChg chg="mod">
          <ac:chgData name="Uživatel typu Host" userId="S::urn:spo:anon#4e28098caf6173d2ee9f86e0cdf00c031fb8da2454c8bd4c0429d4e52545db3b::" providerId="AD" clId="Web-{C2FF9C51-38D4-B512-4A34-C3317A666007}" dt="2024-04-24T07:37:56.568" v="32" actId="20577"/>
          <ac:spMkLst>
            <pc:docMk/>
            <pc:sldMk cId="3212571414" sldId="257"/>
            <ac:spMk id="3" creationId="{1477177B-9E91-A4A4-E99E-24E6980E02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Uživatel typu Host" userId="S::urn:spo:anon#4e28098caf6173d2ee9f86e0cdf00c031fb8da2454c8bd4c0429d4e52545db3b::" providerId="AD" clId="Web-{C2FF9C51-38D4-B512-4A34-C3317A666007}" dt="2024-04-24T07:39:58.874" v="33"/>
              <pc2:cmMkLst xmlns:pc2="http://schemas.microsoft.com/office/powerpoint/2019/9/main/command">
                <pc:docMk/>
                <pc:sldMk cId="3212571414" sldId="257"/>
                <pc2:cmMk id="{A26AFA3F-D473-494A-B544-3C34456F9195}"/>
              </pc2:cmMkLst>
            </pc226:cmChg>
          </p:ext>
        </pc:extLst>
      </pc:sldChg>
      <pc:sldChg chg="modSp">
        <pc:chgData name="Uživatel typu Host" userId="S::urn:spo:anon#4e28098caf6173d2ee9f86e0cdf00c031fb8da2454c8bd4c0429d4e52545db3b::" providerId="AD" clId="Web-{C2FF9C51-38D4-B512-4A34-C3317A666007}" dt="2024-04-24T07:36:50.423" v="16" actId="20577"/>
        <pc:sldMkLst>
          <pc:docMk/>
          <pc:sldMk cId="489734328" sldId="259"/>
        </pc:sldMkLst>
        <pc:spChg chg="mod">
          <ac:chgData name="Uživatel typu Host" userId="S::urn:spo:anon#4e28098caf6173d2ee9f86e0cdf00c031fb8da2454c8bd4c0429d4e52545db3b::" providerId="AD" clId="Web-{C2FF9C51-38D4-B512-4A34-C3317A666007}" dt="2024-04-24T07:36:50.423" v="16" actId="20577"/>
          <ac:spMkLst>
            <pc:docMk/>
            <pc:sldMk cId="489734328" sldId="259"/>
            <ac:spMk id="3" creationId="{74F8D47F-B252-A891-D24E-0B699F6288C8}"/>
          </ac:spMkLst>
        </pc:spChg>
      </pc:sldChg>
      <pc:sldChg chg="modSp">
        <pc:chgData name="Uživatel typu Host" userId="S::urn:spo:anon#4e28098caf6173d2ee9f86e0cdf00c031fb8da2454c8bd4c0429d4e52545db3b::" providerId="AD" clId="Web-{C2FF9C51-38D4-B512-4A34-C3317A666007}" dt="2024-04-24T07:33:20.579" v="12" actId="20577"/>
        <pc:sldMkLst>
          <pc:docMk/>
          <pc:sldMk cId="1442031666" sldId="260"/>
        </pc:sldMkLst>
        <pc:spChg chg="mod">
          <ac:chgData name="Uživatel typu Host" userId="S::urn:spo:anon#4e28098caf6173d2ee9f86e0cdf00c031fb8da2454c8bd4c0429d4e52545db3b::" providerId="AD" clId="Web-{C2FF9C51-38D4-B512-4A34-C3317A666007}" dt="2024-04-24T07:33:20.579" v="12" actId="20577"/>
          <ac:spMkLst>
            <pc:docMk/>
            <pc:sldMk cId="1442031666" sldId="260"/>
            <ac:spMk id="3" creationId="{74F8D47F-B252-A891-D24E-0B699F6288C8}"/>
          </ac:spMkLst>
        </pc:spChg>
      </pc:sldChg>
      <pc:sldChg chg="modSp">
        <pc:chgData name="Uživatel typu Host" userId="S::urn:spo:anon#4e28098caf6173d2ee9f86e0cdf00c031fb8da2454c8bd4c0429d4e52545db3b::" providerId="AD" clId="Web-{C2FF9C51-38D4-B512-4A34-C3317A666007}" dt="2024-04-24T07:54:27.672" v="124" actId="20577"/>
        <pc:sldMkLst>
          <pc:docMk/>
          <pc:sldMk cId="63549430" sldId="261"/>
        </pc:sldMkLst>
        <pc:spChg chg="mod">
          <ac:chgData name="Uživatel typu Host" userId="S::urn:spo:anon#4e28098caf6173d2ee9f86e0cdf00c031fb8da2454c8bd4c0429d4e52545db3b::" providerId="AD" clId="Web-{C2FF9C51-38D4-B512-4A34-C3317A666007}" dt="2024-04-24T07:54:27.672" v="124" actId="20577"/>
          <ac:spMkLst>
            <pc:docMk/>
            <pc:sldMk cId="63549430" sldId="261"/>
            <ac:spMk id="3" creationId="{74F8D47F-B252-A891-D24E-0B699F6288C8}"/>
          </ac:spMkLst>
        </pc:spChg>
      </pc:sldChg>
    </pc:docChg>
  </pc:docChgLst>
  <pc:docChgLst>
    <pc:chgData name="Jan Kadavý" userId="cab3b428-345f-4f33-b712-3483a0643230" providerId="ADAL" clId="{DD0D905D-F2FC-A647-992A-C5A88D034376}"/>
    <pc:docChg chg="modSld">
      <pc:chgData name="Jan Kadavý" userId="cab3b428-345f-4f33-b712-3483a0643230" providerId="ADAL" clId="{DD0D905D-F2FC-A647-992A-C5A88D034376}" dt="2024-04-24T18:14:23.177" v="1" actId="20577"/>
      <pc:docMkLst>
        <pc:docMk/>
      </pc:docMkLst>
      <pc:sldChg chg="modCm">
        <pc:chgData name="Jan Kadavý" userId="cab3b428-345f-4f33-b712-3483a0643230" providerId="ADAL" clId="{DD0D905D-F2FC-A647-992A-C5A88D034376}" dt="2024-04-24T18:13:45.426" v="0"/>
        <pc:sldMkLst>
          <pc:docMk/>
          <pc:sldMk cId="346058801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 Kadavý" userId="cab3b428-345f-4f33-b712-3483a0643230" providerId="ADAL" clId="{DD0D905D-F2FC-A647-992A-C5A88D034376}" dt="2024-04-24T18:13:45.426" v="0"/>
              <pc2:cmMkLst xmlns:pc2="http://schemas.microsoft.com/office/powerpoint/2019/9/main/command">
                <pc:docMk/>
                <pc:sldMk cId="346058801" sldId="256"/>
                <pc2:cmMk id="{2CBB2A0D-5A01-4686-8988-B8CE0AABC96C}"/>
              </pc2:cmMkLst>
              <pc226:cmRplyChg chg="add">
                <pc226:chgData name="Jan Kadavý" userId="cab3b428-345f-4f33-b712-3483a0643230" providerId="ADAL" clId="{DD0D905D-F2FC-A647-992A-C5A88D034376}" dt="2024-04-24T18:13:45.426" v="0"/>
                <pc2:cmRplyMkLst xmlns:pc2="http://schemas.microsoft.com/office/powerpoint/2019/9/main/command">
                  <pc:docMk/>
                  <pc:sldMk cId="346058801" sldId="256"/>
                  <pc2:cmMk id="{2CBB2A0D-5A01-4686-8988-B8CE0AABC96C}"/>
                  <pc2:cmRplyMk id="{CA513A7A-84A6-E740-BADA-979CDBDB44E5}"/>
                </pc2:cmRplyMkLst>
              </pc226:cmRplyChg>
            </pc226:cmChg>
          </p:ext>
        </pc:extLst>
      </pc:sldChg>
      <pc:sldChg chg="modSp mod">
        <pc:chgData name="Jan Kadavý" userId="cab3b428-345f-4f33-b712-3483a0643230" providerId="ADAL" clId="{DD0D905D-F2FC-A647-992A-C5A88D034376}" dt="2024-04-24T18:14:23.177" v="1" actId="20577"/>
        <pc:sldMkLst>
          <pc:docMk/>
          <pc:sldMk cId="3212571414" sldId="257"/>
        </pc:sldMkLst>
        <pc:spChg chg="mod">
          <ac:chgData name="Jan Kadavý" userId="cab3b428-345f-4f33-b712-3483a0643230" providerId="ADAL" clId="{DD0D905D-F2FC-A647-992A-C5A88D034376}" dt="2024-04-24T18:14:23.177" v="1" actId="20577"/>
          <ac:spMkLst>
            <pc:docMk/>
            <pc:sldMk cId="3212571414" sldId="257"/>
            <ac:spMk id="3" creationId="{1477177B-9E91-A4A4-E99E-24E6980E02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9165D-6D83-DF48-415D-40D949A06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16CF69-8EC3-5BC6-2182-C9EC1DF6F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7811E7-4791-4499-2663-4AE476E8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9C35B-936A-F8D0-4730-C0CEF3F2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BFD0EE-01C1-6F98-EAEE-6D95FAED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6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5429-8F5E-A087-FE7E-BEDE13A9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E88BDF-928C-2D1C-3288-A8783805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A712E4-2230-C264-E575-7FFA851F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FC7890-D390-EB2C-8258-1AB26819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C2509-A768-5873-4CA1-8EBB6B8C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19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346A5F-D32F-52DB-2BCA-C75D1612F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85F393-AAAD-E1B5-C738-6AF32E8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961F08-9BEA-0FAB-623B-5AC34B16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A4D207-5ACA-E056-31B5-D0AC7C75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3C5A45-3CA3-BC46-2DDD-9EA8AD23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8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7F7C6-2DD3-90AF-EBB9-4ABE2FF4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7FE1A-4019-AC63-8842-6C0CFEB9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A4B3B9-0A57-033E-85DA-5C307853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CB5C73-872B-D5D2-574E-2A7D031C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959AEC-8258-67C7-29D4-6C8CA0BE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96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580E0-E579-3EF5-699E-142FF884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F73864-ADB1-CD55-9B53-034C18AC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69709-F7C8-154C-52DD-AED2787F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BAAAE4-65BD-D25D-087F-C025E3C3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2605A3-7E45-0B9F-8843-0B1B511A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04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BB7A5-6CCC-A60E-23ED-E38D68C7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5A270-66A9-824A-0C0F-F0CA2C8B2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EE6634-28C4-F7CB-0948-BA5F2778C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073DB2-2A3D-3729-A619-E1230260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7F33D4-EA63-FF99-F871-9AD0C366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F3F1DF-A7F2-D729-4B66-1D288B85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7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447CE-A96B-E16C-F70E-227FAD03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32A543-5900-D85C-4CF3-4A390E6B6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804A9A-62C9-F4FC-9E55-F43622638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7E5BD4-422B-3FCB-668C-D47031AD5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9C0522-EB4C-A86F-17A8-AA242F78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8EA4F5-FFDC-EF5D-386D-17E9594B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295043-7750-4345-2C06-0C05F8A7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6B4C26-9F6F-9B87-0E55-85BA4C43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21995-D5A7-8795-5861-42A3427A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7264FC-2DBA-425B-BCCA-6B845E5E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8521F9-0E9F-B615-C000-09DA1CAC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9FC64-308A-6546-75F0-1BF03DE1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2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A9BE93-0DCD-B47F-625F-310C2DFE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FD0C50-F3C2-0354-27DC-E1209362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9BF98C-9105-916E-963E-9F61F0C5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1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9F09D-6801-934A-311C-D762FFCF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735B2-1E9F-EB00-5557-3A708861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AC5D6B-DD1F-F6E3-4226-B1C405F4A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FE9ACC-F173-0ED7-BA77-341F1F00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B5E40A-8196-9B4B-AD8F-4D55BFF1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967FF6-BDE4-0495-B3C8-9B19C77E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2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2C1A5-540F-BF2D-2EDE-4D1CD6EC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BDBA45-6D35-0EBD-BF44-658E522A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0BEBE4-A6C2-A386-8B86-04381BC93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F080D8-2102-2CD6-43F0-25CD5A27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5AB593-DFB0-F595-FECC-59D9C563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6CF077-F3C7-58EE-4305-9349A5A2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7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ED2CD3-DEBD-DD02-C01D-CF222C7F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6D248B-2245-4789-FB84-E890AA25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4646-2228-9C1E-382C-38B19446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26B6B-D968-4D1B-946E-5491CDF4ED4E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76785D-9B86-3B14-7F80-4CC0D4F07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6F9076-C5E7-5D78-2EB7-D7F6A68E7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F4660-9B3F-42AE-B61C-9299C9A4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79136-E5CF-88F0-5D10-277CE0EF7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děláme a čím se zabýváme?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992DF6-E1C1-188E-AB50-13559C8AA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sz="3100" dirty="0"/>
              <a:t>Ústav hospodářské úpravy lesů a aplikované geoinformatiky</a:t>
            </a:r>
          </a:p>
          <a:p>
            <a:r>
              <a:rPr lang="cs-CZ" sz="3100" dirty="0"/>
              <a:t>Oddělení HÚL</a:t>
            </a:r>
          </a:p>
          <a:p>
            <a:r>
              <a:rPr lang="cs-CZ" sz="3100" i="1" dirty="0"/>
              <a:t>duben 2024, Brno</a:t>
            </a:r>
          </a:p>
        </p:txBody>
      </p:sp>
    </p:spTree>
    <p:extLst>
      <p:ext uri="{BB962C8B-B14F-4D97-AF65-F5344CB8AC3E}">
        <p14:creationId xmlns:p14="http://schemas.microsoft.com/office/powerpoint/2010/main" val="3460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5CAD61-3673-1AD6-FB75-E7BB7F1D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Těšíme se </a:t>
            </a:r>
            <a:br>
              <a:rPr lang="cs-CZ" sz="5200"/>
            </a:br>
            <a:r>
              <a:rPr lang="cs-CZ" sz="5200"/>
              <a:t>na spolupráci!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15EB0C89-00B0-6AB2-4152-8200479F7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endParaRPr lang="cs-CZ" sz="2200"/>
          </a:p>
          <a:p>
            <a:pPr algn="l"/>
            <a:r>
              <a:rPr lang="cs-CZ" sz="2200"/>
              <a:t>Ústav hospodářské úpravy lesů a aplikované geoinformatiky</a:t>
            </a:r>
          </a:p>
          <a:p>
            <a:pPr algn="l"/>
            <a:r>
              <a:rPr lang="cs-CZ" sz="2200"/>
              <a:t>Oddělení HÚL</a:t>
            </a:r>
          </a:p>
          <a:p>
            <a:pPr algn="l"/>
            <a:r>
              <a:rPr lang="cs-CZ" sz="2200" i="1"/>
              <a:t>duben 2024, Brno</a:t>
            </a:r>
          </a:p>
        </p:txBody>
      </p:sp>
      <p:pic>
        <p:nvPicPr>
          <p:cNvPr id="6" name="Picture 5" descr="Ruce nahoře">
            <a:extLst>
              <a:ext uri="{FF2B5EF4-FFF2-40B4-BE49-F238E27FC236}">
                <a16:creationId xmlns:a16="http://schemas.microsoft.com/office/drawing/2014/main" id="{01072D36-6976-AA86-C3FC-CF9EF551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23" r="12725" b="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F1E647-400E-00D6-D264-2DF9808D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Projekty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2414B8-EDF2-7E9D-F728-3D789B44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na kterých děláme,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na kterých bychom mohli spolupracovat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5E66A-F4EB-DB0A-9F04-B8D1031A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0" r="4253" b="-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D93B5-5C99-F537-3435-108A3E71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projekty</a:t>
            </a:r>
            <a:br>
              <a:rPr lang="cs-CZ" dirty="0"/>
            </a:br>
            <a:r>
              <a:rPr lang="cs-CZ" sz="3200" dirty="0"/>
              <a:t>na nich v současné době děláme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7177B-9E91-A4A4-E99E-24E6980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dirty="0"/>
              <a:t>ADAPTACE LESNÍHO HOSPODÁŘSTVÍ PRO UDRŽITELNÉ VYUŽÍVÁNÍ PŘÍRODNÍCH ZDROJŮ </a:t>
            </a:r>
            <a:br>
              <a:rPr lang="cs-CZ" b="1" dirty="0"/>
            </a:br>
            <a:r>
              <a:rPr lang="cs-CZ" dirty="0"/>
              <a:t>(2021-2025, NAZV MZE/QK, QK21010198)</a:t>
            </a:r>
          </a:p>
          <a:p>
            <a:r>
              <a:rPr lang="cs-CZ" b="1" dirty="0"/>
              <a:t>OBNOVA HOSPODAŘENÍ TVAREM LESA STŘEDNÍHO </a:t>
            </a:r>
            <a:br>
              <a:rPr lang="cs-CZ" b="1" dirty="0"/>
            </a:br>
            <a:r>
              <a:rPr lang="cs-CZ" b="1" dirty="0"/>
              <a:t>V KATEGORII LESŮ ZVLÁŠTNÍHO URČENÍ </a:t>
            </a:r>
            <a:b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dirty="0"/>
              <a:t>(2023-2025, Grantová služba LČR </a:t>
            </a:r>
            <a:r>
              <a:rPr lang="cs-CZ" dirty="0" err="1"/>
              <a:t>s.p</a:t>
            </a:r>
            <a:r>
              <a:rPr lang="cs-CZ" dirty="0"/>
              <a:t>. č. 133)</a:t>
            </a:r>
          </a:p>
          <a:p>
            <a:r>
              <a:rPr lang="cs-CZ" b="1" dirty="0"/>
              <a:t>IMPLEMENTACE PROVOZNÍ STATISTICKÉ </a:t>
            </a:r>
            <a:r>
              <a:rPr lang="cs-CZ" b="1"/>
              <a:t>INVENTARIZACE </a:t>
            </a:r>
            <a:br>
              <a:rPr lang="cs-CZ" b="1"/>
            </a:br>
            <a:r>
              <a:rPr lang="cs-CZ" b="1"/>
              <a:t>V </a:t>
            </a:r>
            <a:r>
              <a:rPr lang="cs-CZ" b="1" dirty="0"/>
              <a:t>PODMÍNKÁCH LČR 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   (2023-2024, Grantová služba LČR </a:t>
            </a:r>
            <a:r>
              <a:rPr lang="cs-CZ" dirty="0" err="1">
                <a:ea typeface="+mn-lt"/>
                <a:cs typeface="+mn-lt"/>
              </a:rPr>
              <a:t>s.p</a:t>
            </a:r>
            <a:r>
              <a:rPr lang="cs-CZ" dirty="0">
                <a:ea typeface="+mn-lt"/>
                <a:cs typeface="+mn-lt"/>
              </a:rPr>
              <a:t>. č. 128)</a:t>
            </a:r>
            <a:endParaRPr lang="cs-CZ" dirty="0"/>
          </a:p>
          <a:p>
            <a:r>
              <a:rPr lang="cs-CZ" b="1" dirty="0"/>
              <a:t>VLIV ZVĚŘE A HOSPODÁŘSKÝCH ZVÍŘAT NA STAV AKTIVNĚ OBHOSPODAŘOVANÝCH PAŘEZIN</a:t>
            </a:r>
          </a:p>
          <a:p>
            <a:pPr marL="0" indent="0">
              <a:buNone/>
            </a:pPr>
            <a:r>
              <a:rPr lang="cs-CZ" dirty="0"/>
              <a:t>    (2023-2025, IGA-LDF-23-TP-002)</a:t>
            </a:r>
          </a:p>
          <a:p>
            <a:endParaRPr lang="cs-CZ" dirty="0">
              <a:latin typeface="Aptos" panose="02110004020202020204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57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D93B5-5C99-F537-3435-108A3E71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projekty</a:t>
            </a:r>
            <a:br>
              <a:rPr lang="cs-CZ" dirty="0"/>
            </a:br>
            <a:r>
              <a:rPr lang="cs-CZ" sz="3200" dirty="0"/>
              <a:t>na nich v současné době děláme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7177B-9E91-A4A4-E99E-24E6980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SESTAVENÍ MODELU MORFOLOGICKÉ KŘIVKY KMENE DOUGLASKY TISOLISTÉ V PODMÍNKÁCH ČR</a:t>
            </a:r>
            <a:r>
              <a:rPr lang="cs-CZ" dirty="0"/>
              <a:t> (2023-2024, IGA LDF FFWT-23-IP-022)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8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6DA018-32EB-C2DE-0624-8BA5F6D7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Témata naší budoucí spolupráce?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9C97B6-FEDC-31AF-A226-3588B4CD7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pojďme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err="1">
                <a:solidFill>
                  <a:schemeClr val="tx1"/>
                </a:solidFill>
              </a:rPr>
              <a:t>roz</a:t>
            </a:r>
            <a:r>
              <a:rPr lang="en-US" dirty="0" err="1">
                <a:solidFill>
                  <a:schemeClr val="tx1"/>
                </a:solidFill>
              </a:rPr>
              <a:t>pracovat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DF2D0-B70C-6F1C-DB39-48404D2F9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2" r="33250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5C9CE-05AB-3B69-5F52-A6E30254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témat ke spolupráci</a:t>
            </a:r>
            <a:br>
              <a:rPr lang="cs-CZ" dirty="0"/>
            </a:br>
            <a:r>
              <a:rPr lang="cs-CZ" sz="3600" dirty="0"/>
              <a:t>doc. Ing. Zdeněk Adamec, Ph.D.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8D47F-B252-A891-D24E-0B699F62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Dendrometrické modelování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Využití dat NIL nebo SPI pro tvorbu dendrometrických modelů a jejich využití v praxi</a:t>
            </a:r>
          </a:p>
          <a:p>
            <a:r>
              <a:rPr lang="cs-CZ" b="1" dirty="0"/>
              <a:t>Převody na výmladkové lesy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Produkce biomasy DBZ, HB a BR v nízkém lese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Zhodnocení převodů na výmladkové lesy na ŠLP Křtiny</a:t>
            </a:r>
          </a:p>
          <a:p>
            <a:r>
              <a:rPr lang="cs-CZ" b="1" dirty="0"/>
              <a:t>Převody na nepasečné formy hospodaření - metoda cílových stromů v bukových porostech z pohledu HÚL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Dendrometrické  a ekonomické zhodnocení převodů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Návrh časové úpravy převodů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3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5C9CE-05AB-3B69-5F52-A6E30254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cs-CZ" dirty="0"/>
              <a:t>Návrh témat ke spolupráci</a:t>
            </a:r>
            <a:br>
              <a:rPr lang="cs-CZ" dirty="0"/>
            </a:br>
            <a:r>
              <a:rPr lang="cs-CZ" sz="3600" dirty="0"/>
              <a:t>doc. Dr. Ing. Jan Kadavý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8D47F-B252-A891-D24E-0B699F62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/>
              <a:t>Výmladkový les</a:t>
            </a:r>
          </a:p>
          <a:p>
            <a:r>
              <a:rPr lang="cs-CZ" dirty="0"/>
              <a:t>Organismy vázané na výmladkový 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Mapování výskytu (především rostlin a hub) na území ČR</a:t>
            </a:r>
          </a:p>
          <a:p>
            <a:r>
              <a:rPr lang="cs-CZ" dirty="0"/>
              <a:t>Střední (sdružený) 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Mapování výskytu na území ČR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Srovnání růstu a produkce středního lesa s pařezinou a vysokým lesem</a:t>
            </a:r>
          </a:p>
          <a:p>
            <a:r>
              <a:rPr lang="cs-CZ" dirty="0"/>
              <a:t>Pařezina (nízký) 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Mapování výskytu na území ČR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Srovnání růstu a produkce pařeziny se středním lesem a vysokým lesem</a:t>
            </a:r>
          </a:p>
        </p:txBody>
      </p:sp>
      <p:pic>
        <p:nvPicPr>
          <p:cNvPr id="5" name="Obrázek 4" descr="Obsah obrázku text, snímek obrazovky, Písmo, kruh&#10;&#10;Popis byl vytvořen automaticky">
            <a:extLst>
              <a:ext uri="{FF2B5EF4-FFF2-40B4-BE49-F238E27FC236}">
                <a16:creationId xmlns:a16="http://schemas.microsoft.com/office/drawing/2014/main" id="{8BBE3004-4B70-E478-C24B-93E3AB32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6" y="0"/>
            <a:ext cx="2024926" cy="232651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B2BD959D-4341-C7D7-94D9-D4538F462EDC}"/>
              </a:ext>
            </a:extLst>
          </p:cNvPr>
          <p:cNvGrpSpPr/>
          <p:nvPr/>
        </p:nvGrpSpPr>
        <p:grpSpPr>
          <a:xfrm>
            <a:off x="10167074" y="0"/>
            <a:ext cx="2024926" cy="2224923"/>
            <a:chOff x="10167074" y="0"/>
            <a:chExt cx="2024926" cy="2224923"/>
          </a:xfrm>
        </p:grpSpPr>
        <p:pic>
          <p:nvPicPr>
            <p:cNvPr id="7" name="Obrázek 6" descr="Obsah obrázku snímek obrazovky, vzor, černobílá, Symetrie&#10;&#10;Popis byl vytvořen automaticky">
              <a:extLst>
                <a:ext uri="{FF2B5EF4-FFF2-40B4-BE49-F238E27FC236}">
                  <a16:creationId xmlns:a16="http://schemas.microsoft.com/office/drawing/2014/main" id="{C8D8AEF3-8215-A8F2-2DA1-216888C8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7074" y="0"/>
              <a:ext cx="2024926" cy="2024926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AB5DA2A-9E94-82EE-C449-8F67C3A77F69}"/>
                </a:ext>
              </a:extLst>
            </p:cNvPr>
            <p:cNvSpPr txBox="1"/>
            <p:nvPr/>
          </p:nvSpPr>
          <p:spPr>
            <a:xfrm>
              <a:off x="10293612" y="1855591"/>
              <a:ext cx="1706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inaturalist.org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7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5C9CE-05AB-3B69-5F52-A6E30254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témat ke spolupráci</a:t>
            </a:r>
            <a:br>
              <a:rPr lang="cs-CZ" dirty="0"/>
            </a:br>
            <a:r>
              <a:rPr lang="cs-CZ" sz="3600" dirty="0"/>
              <a:t>Ing. Michal Kneifl, Ph.D.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8D47F-B252-A891-D24E-0B699F62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Provozní statistická inventarizace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Model optimální vzorové zásoby a cílových tlouštěk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Využití sítě PSI pro neprodukční analýzy (hodnocení škod zvěří, indexy struktury, biodiverzita)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Model přírůstu na těžené zásobě</a:t>
            </a:r>
          </a:p>
          <a:p>
            <a:r>
              <a:rPr lang="cs-CZ" b="1" dirty="0"/>
              <a:t>Kontinuální lesní hospodářský plán na ŠLP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Metodologie  kontinuální aktualizace numerických dat LHP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Metodologie výpočtů výstupních parametrů kontinuální inventarizace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Využití dvoufázových odhadů ke zpřesnění výsledků inventarizace</a:t>
            </a:r>
          </a:p>
        </p:txBody>
      </p:sp>
    </p:spTree>
    <p:extLst>
      <p:ext uri="{BB962C8B-B14F-4D97-AF65-F5344CB8AC3E}">
        <p14:creationId xmlns:p14="http://schemas.microsoft.com/office/powerpoint/2010/main" val="144203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5C9CE-05AB-3B69-5F52-A6E30254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témat ke spolupráci</a:t>
            </a:r>
            <a:br>
              <a:rPr lang="cs-CZ" dirty="0"/>
            </a:br>
            <a:r>
              <a:rPr lang="cs-CZ" sz="3600" dirty="0"/>
              <a:t>Ing. Barbora Uherková, Ph.D.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8D47F-B252-A891-D24E-0B699F62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Aptos"/>
                <a:cs typeface="Arial"/>
              </a:rPr>
              <a:t>Výmladkový</a:t>
            </a:r>
            <a:r>
              <a:rPr lang="cs-CZ" b="1" dirty="0">
                <a:ea typeface="+mn-lt"/>
                <a:cs typeface="+mn-lt"/>
              </a:rPr>
              <a:t> les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dirty="0">
                <a:ea typeface="+mn-lt"/>
                <a:cs typeface="+mn-lt"/>
              </a:rPr>
              <a:t>Hodnocení výstavkových stromů  na vybraných VP ŠLP ML Křtiny</a:t>
            </a:r>
            <a:endParaRPr lang="cs-CZ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dirty="0">
                <a:ea typeface="+mn-lt"/>
                <a:cs typeface="+mn-lt"/>
              </a:rPr>
              <a:t>Hodnocení pařezové výmladnosti na vybraných VP ŠLP ML Křtiny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cs-CZ" sz="2400" dirty="0"/>
          </a:p>
          <a:p>
            <a:pPr>
              <a:buFont typeface="Courier New" panose="020B0604020202020204" pitchFamily="34" charset="0"/>
              <a:buChar char="o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549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436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Courier New,monospace</vt:lpstr>
      <vt:lpstr>Motiv Office</vt:lpstr>
      <vt:lpstr>Co děláme a čím se zabýváme?</vt:lpstr>
      <vt:lpstr>Projekty</vt:lpstr>
      <vt:lpstr>Naše projekty na nich v současné době děláme</vt:lpstr>
      <vt:lpstr>Naše projekty na nich v současné době děláme</vt:lpstr>
      <vt:lpstr>Témata naší budoucí spolupráce?</vt:lpstr>
      <vt:lpstr>Návrh témat ke spolupráci doc. Ing. Zdeněk Adamec, Ph.D.</vt:lpstr>
      <vt:lpstr>Návrh témat ke spolupráci doc. Dr. Ing. Jan Kadavý</vt:lpstr>
      <vt:lpstr>Návrh témat ke spolupráci Ing. Michal Kneifl, Ph.D.</vt:lpstr>
      <vt:lpstr>Návrh témat ke spolupráci Ing. Barbora Uherková, Ph.D.</vt:lpstr>
      <vt:lpstr>Těšíme se  na spolupráci!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děláme a čím se zabýváme?</dc:title>
  <dc:creator>Jan Kadavy</dc:creator>
  <cp:lastModifiedBy>Jan Kadavý</cp:lastModifiedBy>
  <cp:revision>212</cp:revision>
  <dcterms:created xsi:type="dcterms:W3CDTF">2024-04-21T07:50:33Z</dcterms:created>
  <dcterms:modified xsi:type="dcterms:W3CDTF">2024-04-26T14:37:52Z</dcterms:modified>
</cp:coreProperties>
</file>